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D57D3-23AD-4B47-B595-71153FF68A9D}" type="datetimeFigureOut">
              <a:rPr lang="is-IS" smtClean="0"/>
              <a:pPr/>
              <a:t>20.3.2014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C7832-4C07-404C-9171-9266F548E634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25810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DF749-A63C-4506-B5C9-29E1DF2F6AC6}" type="datetimeFigureOut">
              <a:rPr lang="is-IS" smtClean="0"/>
              <a:pPr/>
              <a:t>20.3.2014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0769D-2879-4245-9D1C-F1EFA89AD3EB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4268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556D1F6-80AF-4E34-81D9-E98F8BD053A2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s-I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4EB0-8FCE-4D59-9601-A596D395DD25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C04F-0A7C-445A-9867-8F97A7837208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F29E-3243-41F2-A0E6-98B89F51CB54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332D88-DC12-4C90-B533-433D47CBA050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96A-728A-4669-AE97-564E9B64DB10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FF4-BD27-4D44-A027-266E57F56B59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C60E-D08F-4108-93F2-38D6F945D96A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3978-2F43-4897-A5C1-F8DDC09C072F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6BC3-C8FE-4409-8397-E6979F58F9E1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D99-BF6D-4C34-8863-E50A68568B28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A4B0CA-053C-4BB3-8A43-F92641AF179B}" type="datetime1">
              <a:rPr lang="is-IS" smtClean="0"/>
              <a:pPr/>
              <a:t>20.3.2014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s-I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9C20BC-A1AB-41B4-AB5F-41CCA8BD2EA2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Vopnaburður lögreglu</a:t>
            </a:r>
            <a:br>
              <a:rPr lang="is-IS" dirty="0" smtClean="0"/>
            </a:br>
            <a:r>
              <a:rPr lang="is-IS" sz="2000" b="1" dirty="0" smtClean="0"/>
              <a:t>Viðhorf og hugleiðingar stjórnanda</a:t>
            </a:r>
            <a:endParaRPr lang="is-I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s-IS" sz="1600" dirty="0" smtClean="0"/>
              <a:t>Ráðstefna 21. mars 2014</a:t>
            </a:r>
          </a:p>
          <a:p>
            <a:endParaRPr lang="is-IS" sz="1600" dirty="0"/>
          </a:p>
          <a:p>
            <a:r>
              <a:rPr lang="is-IS" sz="1600" dirty="0" smtClean="0"/>
              <a:t>Kjartan Þorkelsson lögreglustjóri</a:t>
            </a:r>
            <a:endParaRPr lang="is-I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Tilgangur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is-IS" dirty="0" smtClean="0"/>
          </a:p>
          <a:p>
            <a:r>
              <a:rPr lang="is-IS" dirty="0" smtClean="0"/>
              <a:t>Hver er tilgangur vopnaburðar lögreglu - varnarbúnaður</a:t>
            </a:r>
          </a:p>
          <a:p>
            <a:pPr lvl="1"/>
            <a:r>
              <a:rPr lang="is-IS" dirty="0" smtClean="0"/>
              <a:t>Öryggi lögreglumanna</a:t>
            </a:r>
          </a:p>
          <a:p>
            <a:pPr lvl="2"/>
            <a:r>
              <a:rPr lang="is-IS" dirty="0" smtClean="0"/>
              <a:t>Dagleg störf</a:t>
            </a:r>
          </a:p>
          <a:p>
            <a:pPr lvl="2"/>
            <a:r>
              <a:rPr lang="is-IS" dirty="0" smtClean="0"/>
              <a:t>Við sérstakar aðstæður</a:t>
            </a:r>
          </a:p>
          <a:p>
            <a:pPr lvl="1"/>
            <a:r>
              <a:rPr lang="is-IS" dirty="0" smtClean="0"/>
              <a:t>Öryggi almennings</a:t>
            </a:r>
          </a:p>
          <a:p>
            <a:pPr lvl="1"/>
            <a:r>
              <a:rPr lang="is-IS" dirty="0" smtClean="0"/>
              <a:t>Skotvopn – einstaklingur/lögregla</a:t>
            </a:r>
          </a:p>
          <a:p>
            <a:r>
              <a:rPr lang="is-IS" dirty="0" smtClean="0"/>
              <a:t>Reglur um valdbeitingu lögreglumanna og meðferð og notkun valdbeitingartækja og vopna  -  RLS</a:t>
            </a:r>
          </a:p>
          <a:p>
            <a:r>
              <a:rPr lang="is-IS" dirty="0" smtClean="0"/>
              <a:t>Breytingar á skipulagi lögreglu - umræða</a:t>
            </a:r>
          </a:p>
          <a:p>
            <a:pPr lvl="1">
              <a:buNone/>
            </a:pPr>
            <a:endParaRPr lang="is-IS" dirty="0"/>
          </a:p>
          <a:p>
            <a:pPr lvl="1">
              <a:buNone/>
            </a:pP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Hættumat/greining - vangaveltur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Hver er hættan/váin</a:t>
            </a:r>
          </a:p>
          <a:p>
            <a:pPr lvl="1"/>
            <a:r>
              <a:rPr lang="is-IS" dirty="0" smtClean="0"/>
              <a:t>Dagleg störf – aukin hætta </a:t>
            </a:r>
          </a:p>
          <a:p>
            <a:pPr lvl="1"/>
            <a:r>
              <a:rPr lang="is-IS" dirty="0" smtClean="0"/>
              <a:t>“veikur einstaklingur</a:t>
            </a:r>
          </a:p>
          <a:p>
            <a:pPr lvl="1"/>
            <a:r>
              <a:rPr lang="is-IS" dirty="0" smtClean="0"/>
              <a:t>Skipulögð árás</a:t>
            </a:r>
          </a:p>
          <a:p>
            <a:r>
              <a:rPr lang="is-IS" dirty="0" smtClean="0"/>
              <a:t>Líkindi atburðar</a:t>
            </a:r>
          </a:p>
          <a:p>
            <a:r>
              <a:rPr lang="is-IS" dirty="0" smtClean="0"/>
              <a:t>Stærð atburðar/sviðsmynd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3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Forvarnir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Skotvopnalöggjöfin</a:t>
            </a:r>
          </a:p>
          <a:p>
            <a:pPr lvl="1"/>
            <a:r>
              <a:rPr lang="is-IS" dirty="0" smtClean="0"/>
              <a:t>Útgáfa leyfa – herða?</a:t>
            </a:r>
          </a:p>
          <a:p>
            <a:pPr lvl="1"/>
            <a:r>
              <a:rPr lang="is-IS" dirty="0" smtClean="0"/>
              <a:t>Eftirlit lögreglu</a:t>
            </a:r>
          </a:p>
          <a:p>
            <a:pPr lvl="1"/>
            <a:r>
              <a:rPr lang="is-IS" dirty="0" smtClean="0"/>
              <a:t>Samstarf við aðra, heilsugæslu, félagsþjónustu </a:t>
            </a:r>
          </a:p>
          <a:p>
            <a:r>
              <a:rPr lang="is-IS" dirty="0" smtClean="0"/>
              <a:t>Skipulögð glæpastarfsemi</a:t>
            </a:r>
          </a:p>
          <a:p>
            <a:pPr lvl="1"/>
            <a:r>
              <a:rPr lang="is-IS" dirty="0" smtClean="0"/>
              <a:t>Aðgerðir til að halda niðri</a:t>
            </a:r>
          </a:p>
          <a:p>
            <a:r>
              <a:rPr lang="is-IS" dirty="0" smtClean="0"/>
              <a:t>Greiningardeild</a:t>
            </a:r>
          </a:p>
          <a:p>
            <a:pPr lvl="1"/>
            <a:r>
              <a:rPr lang="is-IS" dirty="0" smtClean="0"/>
              <a:t>Öryggi - friðhelgi</a:t>
            </a:r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4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Viðbragð - viðbragðsáætlanir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Samræmt skipulag – viðbragðsáætlun</a:t>
            </a:r>
          </a:p>
          <a:p>
            <a:pPr lvl="1"/>
            <a:r>
              <a:rPr lang="is-IS" dirty="0" smtClean="0"/>
              <a:t>Eins í öllum umdæmum</a:t>
            </a:r>
          </a:p>
          <a:p>
            <a:r>
              <a:rPr lang="is-IS" dirty="0" smtClean="0"/>
              <a:t>Bjargir í héraði – búnaður</a:t>
            </a:r>
          </a:p>
          <a:p>
            <a:pPr lvl="1"/>
            <a:r>
              <a:rPr lang="is-IS" dirty="0" smtClean="0"/>
              <a:t>Vopn og annar varnarbúnaður  (vesti, skildir)</a:t>
            </a:r>
          </a:p>
          <a:p>
            <a:pPr lvl="1"/>
            <a:r>
              <a:rPr lang="is-IS" dirty="0" smtClean="0"/>
              <a:t>Skotvopn í bifreiðum</a:t>
            </a:r>
          </a:p>
          <a:p>
            <a:r>
              <a:rPr lang="is-IS" dirty="0" smtClean="0"/>
              <a:t>Utankomandi aðstoð - sérsveit</a:t>
            </a:r>
          </a:p>
          <a:p>
            <a:r>
              <a:rPr lang="is-IS" dirty="0" smtClean="0"/>
              <a:t>Þjálfun mannskapar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5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Stjórnun - skipulag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Aðgerðastjórn</a:t>
            </a:r>
          </a:p>
          <a:p>
            <a:pPr lvl="1"/>
            <a:r>
              <a:rPr lang="is-IS" dirty="0" smtClean="0"/>
              <a:t>Samhæfir aðgerðir</a:t>
            </a:r>
          </a:p>
          <a:p>
            <a:pPr lvl="1"/>
            <a:r>
              <a:rPr lang="is-IS" dirty="0" smtClean="0"/>
              <a:t>Utanaðkomandi bjargir   </a:t>
            </a:r>
          </a:p>
          <a:p>
            <a:r>
              <a:rPr lang="is-IS" dirty="0" smtClean="0"/>
              <a:t>Vettvangsstjórn</a:t>
            </a:r>
          </a:p>
          <a:p>
            <a:r>
              <a:rPr lang="is-IS" dirty="0" smtClean="0"/>
              <a:t>Lögreglustjórn Ríkislögreglustjóra þegar sérsveitin er kölluð út vegna vopnaðra lögreglustarfa og öryggismála. </a:t>
            </a:r>
          </a:p>
          <a:p>
            <a:pPr lvl="1"/>
            <a:r>
              <a:rPr lang="is-IS" dirty="0" smtClean="0"/>
              <a:t>Skilgreina hvernig það fer fram, hversu langt það nær og hvernig það fellur inn skipulagið.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6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Lokaorð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Fækkun og efling embætta gefur tækifæri til endurskoðunar og breytinga</a:t>
            </a:r>
          </a:p>
          <a:p>
            <a:r>
              <a:rPr lang="is-IS" dirty="0" smtClean="0"/>
              <a:t>Lærum af reynslunni</a:t>
            </a:r>
          </a:p>
          <a:p>
            <a:pPr>
              <a:buNone/>
            </a:pPr>
            <a:endParaRPr lang="is-IS" dirty="0" smtClean="0"/>
          </a:p>
          <a:p>
            <a:r>
              <a:rPr lang="is-IS" dirty="0" smtClean="0"/>
              <a:t>“Tökumst á við það þegar það kemur upp”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20BC-A1AB-41B4-AB5F-41CCA8BD2EA2}" type="slidenum">
              <a:rPr lang="is-IS" smtClean="0"/>
              <a:pPr/>
              <a:t>7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199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Origin</vt:lpstr>
      <vt:lpstr>Vopnaburður lögreglu Viðhorf og hugleiðingar stjórnanda</vt:lpstr>
      <vt:lpstr>Tilgangur</vt:lpstr>
      <vt:lpstr>Hættumat/greining - vangaveltur</vt:lpstr>
      <vt:lpstr>Forvarnir</vt:lpstr>
      <vt:lpstr>Viðbragð - viðbragðsáætlanir</vt:lpstr>
      <vt:lpstr>Stjórnun - skipulag</vt:lpstr>
      <vt:lpstr>Lokaorð</vt:lpstr>
    </vt:vector>
  </TitlesOfParts>
  <Company>Syslumenn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Vopn</dc:title>
  <dc:creator>bl01</dc:creator>
  <cp:lastModifiedBy>Eiríkur Hreinn Helgason</cp:lastModifiedBy>
  <cp:revision>78</cp:revision>
  <dcterms:created xsi:type="dcterms:W3CDTF">2014-03-13T12:34:23Z</dcterms:created>
  <dcterms:modified xsi:type="dcterms:W3CDTF">2014-03-20T14:19:09Z</dcterms:modified>
</cp:coreProperties>
</file>